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71" r:id="rId2"/>
    <p:sldId id="264" r:id="rId3"/>
    <p:sldId id="265" r:id="rId4"/>
    <p:sldId id="277" r:id="rId5"/>
    <p:sldId id="276" r:id="rId6"/>
    <p:sldId id="286" r:id="rId7"/>
    <p:sldId id="282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B5B"/>
    <a:srgbClr val="9C5BCD"/>
    <a:srgbClr val="36174D"/>
    <a:srgbClr val="D3B5E9"/>
    <a:srgbClr val="CF9871"/>
    <a:srgbClr val="F4E0A9"/>
    <a:srgbClr val="CD956E"/>
    <a:srgbClr val="B28261"/>
    <a:srgbClr val="B88564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19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85899A-86C0-7FB7-5401-6216CEB2D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01B5B">
                  <a:alpha val="55000"/>
                </a:srgbClr>
              </a:gs>
              <a:gs pos="50000">
                <a:srgbClr val="9C5BCD">
                  <a:alpha val="55000"/>
                </a:srgbClr>
              </a:gs>
              <a:gs pos="100000">
                <a:srgbClr val="401B5B">
                  <a:alpha val="5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4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4103</TotalTime>
  <Words>55</Words>
  <Application>Microsoft Office PowerPoint</Application>
  <PresentationFormat>宽屏</PresentationFormat>
  <Paragraphs>22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50</cp:revision>
  <dcterms:created xsi:type="dcterms:W3CDTF">2023-12-03T17:43:36Z</dcterms:created>
  <dcterms:modified xsi:type="dcterms:W3CDTF">2023-12-30T12:08:13Z</dcterms:modified>
</cp:coreProperties>
</file>